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90" r:id="rId3"/>
    <p:sldId id="522" r:id="rId4"/>
    <p:sldId id="531" r:id="rId5"/>
    <p:sldId id="483" r:id="rId6"/>
    <p:sldId id="504" r:id="rId7"/>
    <p:sldId id="496" r:id="rId8"/>
    <p:sldId id="528" r:id="rId9"/>
    <p:sldId id="497" r:id="rId10"/>
    <p:sldId id="532" r:id="rId11"/>
    <p:sldId id="524" r:id="rId12"/>
    <p:sldId id="527" r:id="rId13"/>
    <p:sldId id="525" r:id="rId14"/>
    <p:sldId id="502" r:id="rId15"/>
    <p:sldId id="523" r:id="rId16"/>
    <p:sldId id="499" r:id="rId17"/>
    <p:sldId id="509" r:id="rId18"/>
    <p:sldId id="538" r:id="rId19"/>
    <p:sldId id="534" r:id="rId20"/>
    <p:sldId id="533" r:id="rId21"/>
    <p:sldId id="505" r:id="rId22"/>
    <p:sldId id="506" r:id="rId23"/>
    <p:sldId id="512" r:id="rId24"/>
    <p:sldId id="501" r:id="rId25"/>
    <p:sldId id="535" r:id="rId26"/>
    <p:sldId id="517" r:id="rId27"/>
    <p:sldId id="493" r:id="rId28"/>
    <p:sldId id="477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73" autoAdjust="0"/>
    <p:restoredTop sz="84436"/>
  </p:normalViewPr>
  <p:slideViewPr>
    <p:cSldViewPr snapToGrid="0" snapToObjects="1" showGuides="1">
      <p:cViewPr varScale="1">
        <p:scale>
          <a:sx n="106" d="100"/>
          <a:sy n="106" d="100"/>
        </p:scale>
        <p:origin x="768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datasets/Wine+Quality" TargetMode="External"/><Relationship Id="rId3" Type="http://schemas.openxmlformats.org/officeDocument/2006/relationships/hyperlink" Target="http://archive.ics.uci.edu/ml/machine-learning-databases/wine-quality/winequality-white.cs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playlist?list=PLNtMya54qvOHiqbwvBAFML74HsVyTqsnW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Introduction to </a:t>
            </a:r>
            <a:br>
              <a:rPr lang="en-US" b="0" dirty="0" smtClean="0"/>
            </a:br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>
                <a:hlinkClick r:id="rId3"/>
              </a:rPr>
              <a:t>joe@h2o.ai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(draft version 0.2)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Paris Machine Learning Meetup</a:t>
            </a:r>
          </a:p>
          <a:p>
            <a:pPr algn="ctr"/>
            <a:r>
              <a:rPr lang="en-US" dirty="0" smtClean="0"/>
              <a:t>Murex</a:t>
            </a:r>
          </a:p>
          <a:p>
            <a:pPr algn="ctr"/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H2O Demos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</a:t>
            </a:r>
            <a:r>
              <a:rPr lang="en-US" b="1" dirty="0" smtClean="0"/>
              <a:t>1: Web </a:t>
            </a:r>
            <a:r>
              <a:rPr lang="en-US" b="1" dirty="0" smtClean="0"/>
              <a:t>Interface </a:t>
            </a:r>
          </a:p>
          <a:p>
            <a:pPr lvl="1"/>
            <a:r>
              <a:rPr lang="en-US" dirty="0" smtClean="0"/>
              <a:t>Public dataset</a:t>
            </a:r>
          </a:p>
          <a:p>
            <a:pPr lvl="1"/>
            <a:r>
              <a:rPr lang="en-US" dirty="0" smtClean="0"/>
              <a:t>Import data</a:t>
            </a:r>
          </a:p>
          <a:p>
            <a:pPr lvl="1"/>
            <a:r>
              <a:rPr lang="en-US" dirty="0" smtClean="0"/>
              <a:t>Explore data</a:t>
            </a:r>
          </a:p>
          <a:p>
            <a:pPr lvl="1"/>
            <a:r>
              <a:rPr lang="en-US" dirty="0" smtClean="0"/>
              <a:t>Build &amp; evaluate models</a:t>
            </a:r>
          </a:p>
          <a:p>
            <a:pPr lvl="1"/>
            <a:r>
              <a:rPr lang="en-US" dirty="0" smtClean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Demo </a:t>
            </a:r>
            <a:r>
              <a:rPr lang="en-US" b="1" dirty="0" smtClean="0"/>
              <a:t>2: R </a:t>
            </a:r>
            <a:r>
              <a:rPr lang="en-US" b="1" dirty="0" smtClean="0"/>
              <a:t>Interface</a:t>
            </a:r>
          </a:p>
          <a:p>
            <a:pPr lvl="1"/>
            <a:r>
              <a:rPr lang="en-US" dirty="0" smtClean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4195" y="4657964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28.media.tumblr.com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– Wine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11 Features</a:t>
            </a:r>
          </a:p>
          <a:p>
            <a:pPr lvl="1"/>
            <a:r>
              <a:rPr lang="en-GB" dirty="0" smtClean="0"/>
              <a:t>Characteristics </a:t>
            </a:r>
            <a:r>
              <a:rPr lang="is-IS" dirty="0" smtClean="0"/>
              <a:t>of wine</a:t>
            </a:r>
          </a:p>
          <a:p>
            <a:pPr lvl="2"/>
            <a:r>
              <a:rPr lang="is-IS" dirty="0" smtClean="0"/>
              <a:t>Acidity, Sugar, pH ... </a:t>
            </a:r>
            <a:r>
              <a:rPr lang="en-US" dirty="0" smtClean="0"/>
              <a:t>etc.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1 Output</a:t>
            </a:r>
          </a:p>
          <a:p>
            <a:pPr lvl="1"/>
            <a:r>
              <a:rPr lang="en-US" dirty="0" smtClean="0"/>
              <a:t>Quality (0 – 10)</a:t>
            </a:r>
          </a:p>
          <a:p>
            <a:pPr lvl="1"/>
            <a:r>
              <a:rPr lang="en-US" dirty="0" smtClean="0"/>
              <a:t>Classification / Regression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4898 Records</a:t>
            </a:r>
          </a:p>
          <a:p>
            <a:pPr lvl="1"/>
            <a:r>
              <a:rPr lang="en-US" dirty="0" smtClean="0"/>
              <a:t>White wine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archive.ics.uci.edu/ml/datasets/Wine+Quality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CSV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archive.ics.uci.edu/ml/machine-learning-databases/wine-quality/winequality-white.csv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Flow (Web Interface)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and unzip </a:t>
            </a:r>
            <a:r>
              <a:rPr lang="en-US" b="1" dirty="0" smtClean="0">
                <a:solidFill>
                  <a:schemeClr val="tx1"/>
                </a:solidFill>
              </a:rPr>
              <a:t>jar</a:t>
            </a:r>
            <a:r>
              <a:rPr lang="en-US" dirty="0" smtClean="0"/>
              <a:t> from </a:t>
            </a:r>
            <a:r>
              <a:rPr lang="en-US" dirty="0" smtClean="0">
                <a:hlinkClick r:id="rId3"/>
              </a:rPr>
              <a:t>www.h2o.ai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</a:t>
            </a:r>
            <a:r>
              <a:rPr lang="en-US" b="1" dirty="0" smtClean="0">
                <a:solidFill>
                  <a:schemeClr val="tx1"/>
                </a:solidFill>
              </a:rPr>
              <a:t>ava -jar h2o.jar</a:t>
            </a:r>
          </a:p>
          <a:p>
            <a:endParaRPr lang="en-US" dirty="0" smtClean="0"/>
          </a:p>
          <a:p>
            <a:r>
              <a:rPr lang="en-US" dirty="0" smtClean="0"/>
              <a:t>Web browser: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localhost:54321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Web Interface 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</a:t>
            </a:r>
            <a:r>
              <a:rPr lang="en-US" dirty="0" smtClean="0"/>
              <a:t>audience</a:t>
            </a:r>
          </a:p>
          <a:p>
            <a:pPr lvl="1"/>
            <a:r>
              <a:rPr lang="en-US" dirty="0" smtClean="0"/>
              <a:t>Go to this GitHub repo </a:t>
            </a:r>
            <a:r>
              <a:rPr lang="en-US" b="1" dirty="0" err="1" smtClean="0"/>
              <a:t>bit.ly</a:t>
            </a:r>
            <a:r>
              <a:rPr lang="en-US" b="1" dirty="0" smtClean="0"/>
              <a:t>/h2o_paris_1</a:t>
            </a:r>
            <a:endParaRPr lang="en-US" dirty="0" smtClean="0"/>
          </a:p>
          <a:p>
            <a:pPr lvl="1"/>
            <a:r>
              <a:rPr lang="en-US" dirty="0" smtClean="0"/>
              <a:t>Go to sub-folder </a:t>
            </a:r>
            <a:r>
              <a:rPr lang="en-US" b="1" dirty="0" smtClean="0"/>
              <a:t>demo_01_flow</a:t>
            </a:r>
          </a:p>
          <a:p>
            <a:pPr lvl="1"/>
            <a:r>
              <a:rPr lang="en-US" dirty="0" smtClean="0"/>
              <a:t>Following the procedures in </a:t>
            </a:r>
            <a:r>
              <a:rPr lang="en-US" b="1" dirty="0" err="1" smtClean="0"/>
              <a:t>README.md</a:t>
            </a:r>
            <a:endParaRPr lang="en-US" b="1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Package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Install </a:t>
            </a:r>
            <a:r>
              <a:rPr lang="en-US" b="1" dirty="0" smtClean="0"/>
              <a:t>latest stable </a:t>
            </a:r>
          </a:p>
          <a:p>
            <a:pPr lvl="1"/>
            <a:r>
              <a:rPr lang="en-US" b="1" i="1" dirty="0" smtClean="0"/>
              <a:t>Recommended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See instructions on </a:t>
            </a:r>
            <a:r>
              <a:rPr lang="en-US" dirty="0" smtClean="0"/>
              <a:t>webpage</a:t>
            </a:r>
          </a:p>
          <a:p>
            <a:pPr lvl="1"/>
            <a:endParaRPr lang="en-US" dirty="0"/>
          </a:p>
          <a:p>
            <a:r>
              <a:rPr lang="en-US" b="1" dirty="0" smtClean="0"/>
              <a:t>Install from CRAN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nstall.packages</a:t>
            </a:r>
            <a:r>
              <a:rPr lang="en-US" dirty="0" smtClean="0"/>
              <a:t>(”h2o”)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</a:t>
            </a:r>
            <a:r>
              <a:rPr lang="en-US" dirty="0" smtClean="0"/>
              <a:t>R Interface </a:t>
            </a:r>
            <a:r>
              <a:rPr lang="en-US" dirty="0" smtClean="0"/>
              <a:t>–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online </a:t>
            </a:r>
            <a:r>
              <a:rPr lang="en-US" dirty="0" smtClean="0"/>
              <a:t>audience</a:t>
            </a:r>
          </a:p>
          <a:p>
            <a:pPr lvl="1"/>
            <a:r>
              <a:rPr lang="en-US" dirty="0" smtClean="0"/>
              <a:t>Go to this GitHub repo </a:t>
            </a:r>
            <a:r>
              <a:rPr lang="en-US" b="1" dirty="0" err="1" smtClean="0"/>
              <a:t>bit.ly</a:t>
            </a:r>
            <a:r>
              <a:rPr lang="en-US" b="1" dirty="0" smtClean="0"/>
              <a:t>/h2o_paris_1</a:t>
            </a:r>
            <a:endParaRPr lang="en-US" dirty="0" smtClean="0"/>
          </a:p>
          <a:p>
            <a:pPr lvl="1"/>
            <a:r>
              <a:rPr lang="en-US" dirty="0" smtClean="0"/>
              <a:t>Go to sub-folder </a:t>
            </a:r>
            <a:r>
              <a:rPr lang="en-US" b="1" dirty="0" smtClean="0"/>
              <a:t>demo_02_r</a:t>
            </a:r>
          </a:p>
          <a:p>
            <a:pPr lvl="1"/>
            <a:r>
              <a:rPr lang="en-US" dirty="0" smtClean="0"/>
              <a:t>Download and run </a:t>
            </a:r>
            <a:r>
              <a:rPr lang="en-US" b="1" dirty="0" smtClean="0"/>
              <a:t>R scripts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 smtClean="0"/>
              <a:t>Optimization</a:t>
            </a:r>
            <a:endParaRPr lang="en-US" dirty="0" smtClean="0"/>
          </a:p>
          <a:p>
            <a:r>
              <a:rPr lang="en-US" dirty="0" smtClean="0"/>
              <a:t>Model </a:t>
            </a:r>
            <a:r>
              <a:rPr lang="en-US" dirty="0" smtClean="0"/>
              <a:t>Stacking</a:t>
            </a:r>
            <a:endParaRPr lang="en-US" dirty="0" smtClean="0"/>
          </a:p>
          <a:p>
            <a:r>
              <a:rPr lang="en-US" dirty="0" smtClean="0"/>
              <a:t>Export </a:t>
            </a:r>
            <a:r>
              <a:rPr lang="en-US" dirty="0" smtClean="0"/>
              <a:t>Plain </a:t>
            </a:r>
            <a:r>
              <a:rPr lang="en-US" dirty="0" smtClean="0"/>
              <a:t>Old Java </a:t>
            </a:r>
            <a:r>
              <a:rPr lang="en-US" dirty="0" smtClean="0"/>
              <a:t>Object (POJO)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&lt;</a:t>
            </a:r>
            <a:r>
              <a:rPr lang="en-US" dirty="0" smtClean="0"/>
              <a:t>T.B.A.&gt;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pPr lvl="2"/>
            <a:r>
              <a:rPr lang="en-US" dirty="0" smtClean="0"/>
              <a:t>Machine learning + Water </a:t>
            </a:r>
            <a:r>
              <a:rPr lang="en-US" dirty="0" smtClean="0"/>
              <a:t>Engineering</a:t>
            </a:r>
          </a:p>
          <a:p>
            <a:pPr lvl="1"/>
            <a:r>
              <a:rPr lang="en-US" b="1" i="1" dirty="0" smtClean="0"/>
              <a:t>Discovered H2O in 2014!</a:t>
            </a:r>
            <a:endParaRPr lang="en-US" b="1" i="1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 smtClean="0"/>
              <a:t>bit.ly</a:t>
            </a:r>
            <a:r>
              <a:rPr lang="en-US" dirty="0" smtClean="0"/>
              <a:t>/joe_h2o_talk2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Why H2O?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Szilard </a:t>
            </a:r>
            <a:r>
              <a:rPr lang="en-US" sz="2400" dirty="0" err="1" smtClean="0"/>
              <a:t>Pafka</a:t>
            </a:r>
            <a:r>
              <a:rPr lang="en-US" sz="2400" dirty="0"/>
              <a:t>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Budapest DS Meetup</a:t>
            </a:r>
          </a:p>
          <a:p>
            <a:pPr lvl="1"/>
            <a:r>
              <a:rPr lang="en-US" dirty="0" smtClean="0"/>
              <a:t>Szilard gave a talk</a:t>
            </a:r>
          </a:p>
          <a:p>
            <a:pPr lvl="1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/>
              <a:t>User perspective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</a:t>
            </a:r>
            <a:r>
              <a:rPr lang="en-US" dirty="0" err="1" smtClean="0"/>
              <a:t>Pafka</a:t>
            </a:r>
            <a:r>
              <a:rPr lang="en-US" dirty="0" smtClean="0"/>
              <a:t> – Why H2O?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Why H2O?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Customers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What’s Next?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– H2O’s Mission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H2O Open Tour NYC YouTube Playlist</a:t>
            </a:r>
            <a:endParaRPr lang="en-US" dirty="0" smtClean="0"/>
          </a:p>
          <a:p>
            <a:pPr lvl="1"/>
            <a:r>
              <a:rPr lang="en-US" dirty="0" smtClean="0"/>
              <a:t>Advanced </a:t>
            </a:r>
            <a:r>
              <a:rPr lang="en-US" dirty="0" smtClean="0"/>
              <a:t>data </a:t>
            </a:r>
            <a:r>
              <a:rPr lang="en-US" dirty="0" smtClean="0"/>
              <a:t>munging</a:t>
            </a:r>
          </a:p>
          <a:p>
            <a:pPr lvl="1"/>
            <a:r>
              <a:rPr lang="en-US" dirty="0" smtClean="0"/>
              <a:t>Visual ML</a:t>
            </a:r>
          </a:p>
          <a:p>
            <a:pPr lvl="1"/>
            <a:r>
              <a:rPr lang="en-US" dirty="0" smtClean="0"/>
              <a:t>Deep Water (2</a:t>
            </a:r>
            <a:r>
              <a:rPr lang="en-US" baseline="30000" dirty="0" smtClean="0"/>
              <a:t>nd</a:t>
            </a:r>
            <a:r>
              <a:rPr lang="en-US" dirty="0" smtClean="0"/>
              <a:t> talk)</a:t>
            </a:r>
          </a:p>
          <a:p>
            <a:pPr lvl="1"/>
            <a:r>
              <a:rPr lang="en-US" dirty="0" smtClean="0"/>
              <a:t>Sparkling Water (3</a:t>
            </a:r>
            <a:r>
              <a:rPr lang="en-US" baseline="30000" dirty="0" smtClean="0"/>
              <a:t>rd</a:t>
            </a:r>
            <a:r>
              <a:rPr lang="en-US" dirty="0" smtClean="0"/>
              <a:t> talk)</a:t>
            </a:r>
            <a:endParaRPr lang="is-IS" dirty="0" smtClean="0"/>
          </a:p>
          <a:p>
            <a:pPr lvl="1"/>
            <a:r>
              <a:rPr lang="is-IS" dirty="0" smtClean="0"/>
              <a:t>Steam</a:t>
            </a:r>
            <a:endParaRPr lang="is-I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19137" y="2815389"/>
            <a:ext cx="2033337" cy="108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Paris ML Meetup</a:t>
            </a:r>
          </a:p>
          <a:p>
            <a:pPr lvl="1"/>
            <a:r>
              <a:rPr lang="en-US" dirty="0" err="1" smtClean="0"/>
              <a:t>Jiqiong</a:t>
            </a:r>
            <a:r>
              <a:rPr lang="en-US" dirty="0" smtClean="0"/>
              <a:t> (Ji) </a:t>
            </a:r>
            <a:r>
              <a:rPr lang="en-US" dirty="0" err="1" smtClean="0"/>
              <a:t>Qiu</a:t>
            </a:r>
            <a:endParaRPr lang="en-US" dirty="0" smtClean="0"/>
          </a:p>
          <a:p>
            <a:pPr lvl="1"/>
            <a:r>
              <a:rPr lang="en-US" dirty="0" smtClean="0"/>
              <a:t>Franck </a:t>
            </a:r>
            <a:r>
              <a:rPr lang="en-US" dirty="0" err="1" smtClean="0"/>
              <a:t>Bardol</a:t>
            </a:r>
            <a:endParaRPr lang="en-US" dirty="0" smtClean="0"/>
          </a:p>
          <a:p>
            <a:pPr lvl="1"/>
            <a:r>
              <a:rPr lang="en-US" dirty="0" smtClean="0"/>
              <a:t>Igor Carron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Slides &amp; Code</a:t>
            </a:r>
          </a:p>
          <a:p>
            <a:pPr lvl="1"/>
            <a:r>
              <a:rPr lang="en-US" dirty="0" err="1" smtClean="0"/>
              <a:t>bit.ly</a:t>
            </a:r>
            <a:r>
              <a:rPr lang="en-US" dirty="0" smtClean="0"/>
              <a:t>/h2o_paris_1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woobe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This Talk (30 mins)</a:t>
            </a:r>
          </a:p>
          <a:p>
            <a:pPr lvl="1"/>
            <a:r>
              <a:rPr lang="en-US" dirty="0" smtClean="0"/>
              <a:t>About H2O.ai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Web </a:t>
            </a:r>
            <a:r>
              <a:rPr lang="en-US" dirty="0" smtClean="0"/>
              <a:t>&amp; R Interface</a:t>
            </a:r>
            <a:endParaRPr lang="en-US" dirty="0" smtClean="0"/>
          </a:p>
          <a:p>
            <a:pPr lvl="1"/>
            <a:r>
              <a:rPr lang="en-US" dirty="0" smtClean="0"/>
              <a:t>Why H2O?</a:t>
            </a:r>
            <a:endParaRPr lang="en-US" dirty="0" smtClean="0"/>
          </a:p>
          <a:p>
            <a:pPr lvl="2"/>
            <a:r>
              <a:rPr lang="en-US" dirty="0" smtClean="0"/>
              <a:t>Our Community</a:t>
            </a:r>
          </a:p>
          <a:p>
            <a:pPr lvl="2"/>
            <a:r>
              <a:rPr lang="en-US" dirty="0" smtClean="0"/>
              <a:t>Our Customers</a:t>
            </a:r>
            <a:endParaRPr lang="en-US" dirty="0" smtClean="0"/>
          </a:p>
          <a:p>
            <a:pPr lvl="1"/>
            <a:r>
              <a:rPr lang="en-US" dirty="0" smtClean="0"/>
              <a:t>Moving Forward</a:t>
            </a:r>
          </a:p>
          <a:p>
            <a:pPr lvl="2"/>
            <a:r>
              <a:rPr lang="en-US" dirty="0" smtClean="0"/>
              <a:t>New </a:t>
            </a:r>
            <a:r>
              <a:rPr lang="en-US" dirty="0" smtClean="0"/>
              <a:t>developments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Second Talk (30 mins)</a:t>
            </a:r>
          </a:p>
          <a:p>
            <a:pPr lvl="1"/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mxnet</a:t>
            </a:r>
            <a:endParaRPr lang="en-US" dirty="0" smtClean="0"/>
          </a:p>
          <a:p>
            <a:pPr lvl="2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b="1" dirty="0" smtClean="0"/>
              <a:t>Third Talk (45 mins)</a:t>
            </a:r>
          </a:p>
          <a:p>
            <a:pPr lvl="1"/>
            <a:r>
              <a:rPr lang="en-US" dirty="0" smtClean="0"/>
              <a:t>H2O + Spark = Sparkling Water</a:t>
            </a:r>
          </a:p>
          <a:p>
            <a:pPr lvl="1"/>
            <a:r>
              <a:rPr lang="en-US" dirty="0" smtClean="0"/>
              <a:t>Demos</a:t>
            </a:r>
          </a:p>
          <a:p>
            <a:pPr lvl="2"/>
            <a:r>
              <a:rPr lang="en-US" dirty="0" smtClean="0"/>
              <a:t>H2O + Spark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 smtClean="0"/>
              <a:t>About H2O.ai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</a:t>
            </a:r>
            <a:endParaRPr lang="en-US" dirty="0"/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H2O.ai &amp; Stanford University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useR</a:t>
            </a:r>
            <a:r>
              <a:rPr lang="en-US" sz="1600" dirty="0" smtClean="0">
                <a:solidFill>
                  <a:schemeClr val="bg1"/>
                </a:solidFill>
              </a:rPr>
              <a:t>! 2016 Conference at Stanford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Platform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algorithms written in high performance Java.</a:t>
            </a:r>
          </a:p>
          <a:p>
            <a:r>
              <a:rPr lang="en-US" dirty="0" smtClean="0"/>
              <a:t>Fast, distributed and scalable.</a:t>
            </a:r>
          </a:p>
          <a:p>
            <a:r>
              <a:rPr lang="en-US" dirty="0" smtClean="0"/>
              <a:t>APIs available in R, Python, Scala, REST/JSON and web.</a:t>
            </a:r>
          </a:p>
          <a:p>
            <a:r>
              <a:rPr lang="en-US" dirty="0" smtClean="0"/>
              <a:t>Works with laptop, Hadoop and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Joe’s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LondonR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Talk</a:t>
            </a:r>
          </a:p>
          <a:p>
            <a:r>
              <a:rPr 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/joe_h2o_talk3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10913</TotalTime>
  <Words>654</Words>
  <Application>Microsoft Macintosh PowerPoint</Application>
  <PresentationFormat>On-screen Show (16:9)</PresentationFormat>
  <Paragraphs>223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 New</vt:lpstr>
      <vt:lpstr>Times New Roman</vt:lpstr>
      <vt:lpstr>Arial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H2O.ai &amp; Stanford University</vt:lpstr>
      <vt:lpstr>Scientific Advisory Council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H2O Interfaces – R, Python &amp; Others</vt:lpstr>
      <vt:lpstr>H2O R Package Demo</vt:lpstr>
      <vt:lpstr>H2O R Interface – Live Demo</vt:lpstr>
      <vt:lpstr>More Advanced Topics</vt:lpstr>
      <vt:lpstr>PowerPoint Presentation</vt:lpstr>
      <vt:lpstr>Szilard Pafka – ‎Chief Data Scientist at Epoch  </vt:lpstr>
      <vt:lpstr>Szilard Pafka – Why H2O?</vt:lpstr>
      <vt:lpstr>Telenor – Why H2O?</vt:lpstr>
      <vt:lpstr>H2O Customers</vt:lpstr>
      <vt:lpstr>PowerPoint Presentation</vt:lpstr>
      <vt:lpstr>Recap – H2O’s Mission</vt:lpstr>
      <vt:lpstr>H2O is Evolving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835</cp:revision>
  <cp:lastPrinted>2016-09-01T23:03:45Z</cp:lastPrinted>
  <dcterms:created xsi:type="dcterms:W3CDTF">2015-09-15T15:26:47Z</dcterms:created>
  <dcterms:modified xsi:type="dcterms:W3CDTF">2016-09-19T20:15:56Z</dcterms:modified>
</cp:coreProperties>
</file>